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F8D81-F0F5-4F6A-87B0-F90C1A843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4E1F2-0C49-2087-EBE7-ABF0E5D26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0BDF70-AF29-97F3-CB39-174BF5FC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96A8C5-95BF-005C-AEAC-EE2F42D7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C84C4D-4003-701E-7E45-32C6961B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03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C041E-0C71-75BE-3AA8-F4BD66A0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00EDB4-DD72-A8D8-8C8F-738F6EB1D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FA3ED4-02C0-0C97-292C-F5DB05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3554A7-41AA-A35A-E024-D6F2427C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2E337-C573-6085-910B-DB0A5783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74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B3634C-ECC0-F553-A454-106598D19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6C3EF3-CE67-1FC2-6C79-0B7273CE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FB73D-DC3D-CB87-B45D-709EB76F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775907-278D-E8A1-4FD6-B0401F41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88970-B3E7-1B84-6AF0-604B058E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44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C4872-58FE-9A72-F4E0-702327FF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7CFFF-0142-8C9F-FB6B-DF40C93D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ACDB9-4CBF-365C-C0D9-BF537A7D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2CC43E-38ED-E8C8-2C60-3106E264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6954AD-94B9-6867-BEAB-EC5BB26E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01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68C9F-3105-AA15-4C62-866A9B04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AC347C-3EEE-F8E0-C6FA-B51609788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A13FDA-80FE-BC58-692E-BAEAE7B8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33D48-BDA1-1E32-3B0A-1603472F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3C5AC9-29BC-D1A3-893F-0A45F3EB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769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6895C-C496-9216-500B-E17D25E7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01A2E-98B6-5DAD-BC16-2ED864EA8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7AB202-ED90-155D-2918-7DC500B28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AF7B28-A3C8-7A57-52CB-9D2CB758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1F7877-FD5E-87FD-B445-E7C7D757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A6B427-A49B-2DE5-A381-0FA90464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20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AEF1F-8EDA-E84E-0AD2-22BB60FF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F428C-CD36-E7B6-824A-1D51FA0F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E0C05B-AC00-FE2D-5B34-C982C534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EB5552-DDD9-99EE-BAA2-479BC7E23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6CDEEE-2746-B593-BCA0-84996BEB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33FB0F-5602-BC76-2572-B79EF48B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B44673-3FB9-CC39-3ECB-40568D17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6DB7F-FD57-3717-E204-AA6224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43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7A0D9-B4C7-6709-83A7-560C27D5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2C7E27-DEC7-4E80-4580-BE7D62CD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0F068E-57FD-662A-FB5E-BA38733C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3A1262-C713-4D26-527E-B81CCB3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97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F4CEC2-6403-5D29-D3AD-80331DC6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34331B-2A36-9734-1376-CCE992A6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1F6FCB-A02E-A087-1F32-3A3E9895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23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5A1A-7A1A-B064-0F7B-380DB674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A8596-ABC4-44D9-5274-316F17FD5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F00EBC-94FD-FAA4-C4AB-869CF441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83EC8F-A1AE-BA3E-D19D-6F6D6C17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8B49DE-E894-30BE-F950-4BE1B33F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4F1B9-4069-848C-994B-448E5636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03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070B4-89D8-0CC6-371E-4241877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11013C-523C-8515-E4B9-75E459EB4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D62C52-0537-3269-7C4C-383271EC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C38F4-6674-58DA-85AB-3C55E1C3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E6CE98-D74E-462F-9CE5-87A24064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91DAF6-EDE7-D8F0-5812-83EA7ABB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19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62E333-59FA-8BA2-5884-94B5F3DF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3BDE3-08E7-799D-4485-55FF3B51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791DF-9BBB-10B8-A7EA-C2A9512CC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92AFC-CC84-46FF-937A-588B8857C785}" type="datetimeFigureOut">
              <a:rPr lang="es-MX" smtClean="0"/>
              <a:t>23/05/2025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D3D228-33F3-11FF-E668-78AD9D825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8180-70E6-20D0-25F0-28302500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428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31B6A9-CBE4-DCB3-B12F-68151C7C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A08059-AB00-3131-39CE-D5907EA2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2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DD4C2B-DF15-BA00-90F1-4F6C68C3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8FCA0E-9247-3A9A-14E9-A2C913D7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2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4532A7-758B-F17B-E8F5-FB789F12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FBCED-D08B-7BF9-31D8-AB289B28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93" y="0"/>
            <a:ext cx="65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65C03A-73B3-D9F7-F097-18945231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CC37CA-39AD-7C13-D14D-B25A2BA0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FE0A2E-527E-96CC-7120-06C295AE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537759"/>
            <a:ext cx="11441122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3</cp:revision>
  <dcterms:created xsi:type="dcterms:W3CDTF">2025-04-30T00:45:10Z</dcterms:created>
  <dcterms:modified xsi:type="dcterms:W3CDTF">2025-05-24T03:28:12Z</dcterms:modified>
</cp:coreProperties>
</file>